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handoutMasterIdLst>
    <p:handoutMasterId r:id="rId11"/>
  </p:handoutMasterIdLst>
  <p:sldIdLst>
    <p:sldId id="256" r:id="rId2"/>
    <p:sldId id="259" r:id="rId3"/>
    <p:sldId id="264" r:id="rId4"/>
    <p:sldId id="261" r:id="rId5"/>
    <p:sldId id="265" r:id="rId6"/>
    <p:sldId id="260" r:id="rId7"/>
    <p:sldId id="268" r:id="rId8"/>
    <p:sldId id="269" r:id="rId9"/>
    <p:sldId id="267" r:id="rId1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3080" autoAdjust="0"/>
  </p:normalViewPr>
  <p:slideViewPr>
    <p:cSldViewPr snapToGrid="0">
      <p:cViewPr>
        <p:scale>
          <a:sx n="100" d="100"/>
          <a:sy n="100" d="100"/>
        </p:scale>
        <p:origin x="99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3331" tIns="46665" rIns="93331" bIns="466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3331" tIns="46665" rIns="93331" bIns="46665" rtlCol="0"/>
          <a:lstStyle>
            <a:lvl1pPr algn="r">
              <a:defRPr sz="1200"/>
            </a:lvl1pPr>
          </a:lstStyle>
          <a:p>
            <a:fld id="{9D8F0F4E-9907-47F9-A0F9-2E194A5B7320}" type="datetimeFigureOut">
              <a:rPr lang="en-US" smtClean="0"/>
              <a:t>10/8/2022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4"/>
            <a:ext cx="3077739" cy="471053"/>
          </a:xfrm>
          <a:prstGeom prst="rect">
            <a:avLst/>
          </a:prstGeom>
        </p:spPr>
        <p:txBody>
          <a:bodyPr vert="horz" lIns="93331" tIns="46665" rIns="93331" bIns="466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4"/>
            <a:ext cx="3077739" cy="471053"/>
          </a:xfrm>
          <a:prstGeom prst="rect">
            <a:avLst/>
          </a:prstGeom>
        </p:spPr>
        <p:txBody>
          <a:bodyPr vert="horz" lIns="93331" tIns="46665" rIns="93331" bIns="46665" rtlCol="0" anchor="b"/>
          <a:lstStyle>
            <a:lvl1pPr algn="r">
              <a:defRPr sz="1200"/>
            </a:lvl1pPr>
          </a:lstStyle>
          <a:p>
            <a:fld id="{B489993B-D4AC-486E-A8F1-652CF5AE85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8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290-0401-451A-8487-023D70016D9B}" type="datetimeFigureOut">
              <a:rPr lang="en-US" smtClean="0"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6FB5-7894-402F-8156-96523C766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9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290-0401-451A-8487-023D70016D9B}" type="datetimeFigureOut">
              <a:rPr lang="en-US" smtClean="0"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6FB5-7894-402F-8156-96523C766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8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290-0401-451A-8487-023D70016D9B}" type="datetimeFigureOut">
              <a:rPr lang="en-US" smtClean="0"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6FB5-7894-402F-8156-96523C7660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2918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290-0401-451A-8487-023D70016D9B}" type="datetimeFigureOut">
              <a:rPr lang="en-US" smtClean="0"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6FB5-7894-402F-8156-96523C766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02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290-0401-451A-8487-023D70016D9B}" type="datetimeFigureOut">
              <a:rPr lang="en-US" smtClean="0"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6FB5-7894-402F-8156-96523C7660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070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290-0401-451A-8487-023D70016D9B}" type="datetimeFigureOut">
              <a:rPr lang="en-US" smtClean="0"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6FB5-7894-402F-8156-96523C766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09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290-0401-451A-8487-023D70016D9B}" type="datetimeFigureOut">
              <a:rPr lang="en-US" smtClean="0"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6FB5-7894-402F-8156-96523C766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088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290-0401-451A-8487-023D70016D9B}" type="datetimeFigureOut">
              <a:rPr lang="en-US" smtClean="0"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6FB5-7894-402F-8156-96523C766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2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290-0401-451A-8487-023D70016D9B}" type="datetimeFigureOut">
              <a:rPr lang="en-US" smtClean="0"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6FB5-7894-402F-8156-96523C766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5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290-0401-451A-8487-023D70016D9B}" type="datetimeFigureOut">
              <a:rPr lang="en-US" smtClean="0"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6FB5-7894-402F-8156-96523C766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4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290-0401-451A-8487-023D70016D9B}" type="datetimeFigureOut">
              <a:rPr lang="en-US" smtClean="0"/>
              <a:t>10/8/2022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6FB5-7894-402F-8156-96523C766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290-0401-451A-8487-023D70016D9B}" type="datetimeFigureOut">
              <a:rPr lang="en-US" smtClean="0"/>
              <a:t>10/8/2022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6FB5-7894-402F-8156-96523C766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2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290-0401-451A-8487-023D70016D9B}" type="datetimeFigureOut">
              <a:rPr lang="en-US" smtClean="0"/>
              <a:t>10/8/2022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6FB5-7894-402F-8156-96523C766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2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290-0401-451A-8487-023D70016D9B}" type="datetimeFigureOut">
              <a:rPr lang="en-US" smtClean="0"/>
              <a:t>10/8/2022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6FB5-7894-402F-8156-96523C766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1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290-0401-451A-8487-023D70016D9B}" type="datetimeFigureOut">
              <a:rPr lang="en-US" smtClean="0"/>
              <a:t>10/8/2022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6FB5-7894-402F-8156-96523C766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6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290-0401-451A-8487-023D70016D9B}" type="datetimeFigureOut">
              <a:rPr lang="en-US" smtClean="0"/>
              <a:t>10/8/2022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6FB5-7894-402F-8156-96523C766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6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7E290-0401-451A-8487-023D70016D9B}" type="datetimeFigureOut">
              <a:rPr lang="en-US" smtClean="0"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F5F6FB5-7894-402F-8156-96523C766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9982" y="328526"/>
            <a:ext cx="7021279" cy="351777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Navigating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Arizona Website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>2022-2024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9995" y="4361979"/>
            <a:ext cx="5193103" cy="1655762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Valdine Brower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Arizona Webmaster 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2022-2024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/>
              <a:t>https://</a:t>
            </a:r>
            <a:r>
              <a:rPr lang="en-US" i="1" dirty="0" smtClean="0"/>
              <a:t>www.arizonaalphadeltakappa.org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6" y="1034734"/>
            <a:ext cx="2629267" cy="24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7351" y="98854"/>
            <a:ext cx="6540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Arizonaalphadeltakappa.org     Login or sign up to view pages. 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9" r="1464" b="4455"/>
          <a:stretch/>
        </p:blipFill>
        <p:spPr>
          <a:xfrm>
            <a:off x="-19050" y="0"/>
            <a:ext cx="12280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3" y="770589"/>
            <a:ext cx="11502189" cy="6469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892" y="156519"/>
            <a:ext cx="5479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Don’t forget to sign in to visit the “Leadership” pages. They are password protected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5578" y="214184"/>
            <a:ext cx="58193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 Council of Chapter Presidents’ page will have all the documents from the CCP meeting.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08" y="592780"/>
            <a:ext cx="10959032" cy="616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8" y="1026044"/>
            <a:ext cx="10367922" cy="58319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3384" y="333632"/>
            <a:ext cx="255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 and Regional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315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6955" y="247135"/>
            <a:ext cx="7992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Updated documents are added as I receive them.  Send them as Word Documents, they will be converted to PDF before they </a:t>
            </a:r>
          </a:p>
          <a:p>
            <a:r>
              <a:rPr lang="en-US" sz="1200" dirty="0" smtClean="0"/>
              <a:t>are placed on the website.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35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7" y="770876"/>
            <a:ext cx="11798298" cy="6636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2858" y="247135"/>
            <a:ext cx="804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All AZ ADK chapters have a page where I can add documents, pictures, etc. Send pictures as jpg’s</a:t>
            </a:r>
            <a:r>
              <a:rPr lang="en-US" sz="1200" dirty="0"/>
              <a:t> </a:t>
            </a:r>
            <a:r>
              <a:rPr lang="en-US" sz="1200" dirty="0" smtClean="0"/>
              <a:t>along with names if you wish</a:t>
            </a:r>
          </a:p>
          <a:p>
            <a:r>
              <a:rPr lang="en-US" sz="1200" dirty="0" smtClean="0"/>
              <a:t>To identify the person.  You will also find the Omega chapter ceremony here.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5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5" y="810540"/>
            <a:ext cx="12156965" cy="6838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3167" y="230660"/>
            <a:ext cx="1012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Chapter Page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620530" y="3691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7053" y="135924"/>
            <a:ext cx="7970186" cy="55111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Questions?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>Call, text or email me at </a:t>
            </a:r>
            <a:br>
              <a:rPr lang="en-US" dirty="0" smtClean="0"/>
            </a:br>
            <a:r>
              <a:rPr lang="en-US" dirty="0" smtClean="0"/>
              <a:t>505-979-0197</a:t>
            </a:r>
            <a:br>
              <a:rPr lang="en-US" dirty="0" smtClean="0"/>
            </a:br>
            <a:r>
              <a:rPr lang="en-US" dirty="0" smtClean="0"/>
              <a:t>valdinebrower@yahoo.com</a:t>
            </a:r>
            <a:br>
              <a:rPr lang="en-US" dirty="0" smtClean="0"/>
            </a:br>
            <a:r>
              <a:rPr lang="en-US" dirty="0" smtClean="0"/>
              <a:t>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azadkvbwm1@gmail.com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16887"/>
            <a:ext cx="5193103" cy="1655762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Valdine Brower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Arizona Webmaster 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2020-2021</a:t>
            </a:r>
          </a:p>
          <a:p>
            <a:r>
              <a:rPr lang="en-US" i="1" dirty="0"/>
              <a:t>https://</a:t>
            </a:r>
            <a:r>
              <a:rPr lang="en-US" i="1" dirty="0" smtClean="0"/>
              <a:t>www.arizonaalphadeltakappa.org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6" y="1034734"/>
            <a:ext cx="2629267" cy="24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1224</TotalTime>
  <Words>140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Navigating  the  Arizona Website  2022-2024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Call, text or email me at  505-979-0197 valdinebrower@yahoo.com or azadkvbwm1@gmail.com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Arizona Website</dc:title>
  <dc:creator>LEE BROWER</dc:creator>
  <cp:lastModifiedBy>LEE BROWER</cp:lastModifiedBy>
  <cp:revision>47</cp:revision>
  <cp:lastPrinted>2020-09-19T03:37:42Z</cp:lastPrinted>
  <dcterms:created xsi:type="dcterms:W3CDTF">2020-09-10T13:26:16Z</dcterms:created>
  <dcterms:modified xsi:type="dcterms:W3CDTF">2022-10-09T00:01:32Z</dcterms:modified>
</cp:coreProperties>
</file>